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7" r:id="rId5"/>
  </p:sldMasterIdLst>
  <p:notesMasterIdLst>
    <p:notesMasterId r:id="rId11"/>
  </p:notesMasterIdLst>
  <p:sldIdLst>
    <p:sldId id="274" r:id="rId6"/>
    <p:sldId id="292" r:id="rId7"/>
    <p:sldId id="280" r:id="rId8"/>
    <p:sldId id="282" r:id="rId9"/>
    <p:sldId id="443" r:id="rId10"/>
  </p:sldIdLst>
  <p:sldSz cx="17340263" cy="9753600"/>
  <p:notesSz cx="130048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227"/>
    <a:srgbClr val="006600"/>
    <a:srgbClr val="008000"/>
    <a:srgbClr val="B3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 varScale="1">
        <p:scale>
          <a:sx n="74" d="100"/>
          <a:sy n="74" d="100"/>
        </p:scale>
        <p:origin x="756" y="84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ónica Carrasco Ortiz" userId="466a09de-aa52-4451-a3f5-9f9f6156a4c2" providerId="ADAL" clId="{B788CC3F-3627-48EA-A2F4-3408B1FEF70B}"/>
    <pc:docChg chg="modSld">
      <pc:chgData name="Verónica Carrasco Ortiz" userId="466a09de-aa52-4451-a3f5-9f9f6156a4c2" providerId="ADAL" clId="{B788CC3F-3627-48EA-A2F4-3408B1FEF70B}" dt="2025-06-03T11:36:14.550" v="3" actId="20577"/>
      <pc:docMkLst>
        <pc:docMk/>
      </pc:docMkLst>
      <pc:sldChg chg="modSp mod">
        <pc:chgData name="Verónica Carrasco Ortiz" userId="466a09de-aa52-4451-a3f5-9f9f6156a4c2" providerId="ADAL" clId="{B788CC3F-3627-48EA-A2F4-3408B1FEF70B}" dt="2025-06-03T11:36:14.550" v="3" actId="20577"/>
        <pc:sldMkLst>
          <pc:docMk/>
          <pc:sldMk cId="938176272" sldId="280"/>
        </pc:sldMkLst>
        <pc:spChg chg="mod">
          <ac:chgData name="Verónica Carrasco Ortiz" userId="466a09de-aa52-4451-a3f5-9f9f6156a4c2" providerId="ADAL" clId="{B788CC3F-3627-48EA-A2F4-3408B1FEF70B}" dt="2025-06-03T11:36:14.550" v="3" actId="20577"/>
          <ac:spMkLst>
            <pc:docMk/>
            <pc:sldMk cId="938176272" sldId="280"/>
            <ac:spMk id="5" creationId="{6AFD6EAB-A190-9165-32EA-8E417798A6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AE167-DC64-E74D-9E43-1663A1546053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6638" y="1219200"/>
            <a:ext cx="58515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6CDF0-B5E6-444E-931D-D8945591B6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576638" y="1219200"/>
            <a:ext cx="5851525" cy="32924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International </a:t>
            </a:r>
            <a:r>
              <a:rPr lang="es-ES" dirty="0" err="1"/>
              <a:t>Talent</a:t>
            </a:r>
            <a:r>
              <a:rPr lang="es-ES" dirty="0"/>
              <a:t> </a:t>
            </a:r>
            <a:r>
              <a:rPr lang="es-ES" dirty="0" err="1"/>
              <a:t>attraction</a:t>
            </a:r>
            <a:r>
              <a:rPr lang="es-ES" dirty="0"/>
              <a:t>, </a:t>
            </a:r>
            <a:r>
              <a:rPr lang="es-ES" dirty="0" err="1"/>
              <a:t>developtment</a:t>
            </a:r>
            <a:r>
              <a:rPr lang="es-ES" dirty="0"/>
              <a:t> &amp; </a:t>
            </a:r>
            <a:r>
              <a:rPr lang="es-ES" dirty="0" err="1"/>
              <a:t>retention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6CDF0-B5E6-444E-931D-D8945591B6F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39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0520" y="3023617"/>
            <a:ext cx="14739224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1040" y="5462016"/>
            <a:ext cx="121381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013" y="2243328"/>
            <a:ext cx="75430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0236" y="2243328"/>
            <a:ext cx="75430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2210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7340263" cy="97536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96851" y="8913728"/>
            <a:ext cx="2386317" cy="1846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8597" y="9215982"/>
            <a:ext cx="3039389" cy="18771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2327843" y="8852879"/>
            <a:ext cx="1298826" cy="608965"/>
          </a:xfrm>
          <a:custGeom>
            <a:avLst/>
            <a:gdLst/>
            <a:ahLst/>
            <a:cxnLst/>
            <a:rect l="l" t="t" r="r" b="b"/>
            <a:pathLst>
              <a:path w="974090" h="608965">
                <a:moveTo>
                  <a:pt x="973810" y="0"/>
                </a:moveTo>
                <a:lnTo>
                  <a:pt x="0" y="0"/>
                </a:lnTo>
                <a:lnTo>
                  <a:pt x="0" y="608622"/>
                </a:lnTo>
                <a:lnTo>
                  <a:pt x="973810" y="608622"/>
                </a:lnTo>
                <a:lnTo>
                  <a:pt x="973810" y="547763"/>
                </a:lnTo>
                <a:lnTo>
                  <a:pt x="481469" y="547763"/>
                </a:lnTo>
                <a:lnTo>
                  <a:pt x="480517" y="547662"/>
                </a:lnTo>
                <a:lnTo>
                  <a:pt x="299897" y="547662"/>
                </a:lnTo>
                <a:lnTo>
                  <a:pt x="282252" y="547121"/>
                </a:lnTo>
                <a:lnTo>
                  <a:pt x="271653" y="545782"/>
                </a:lnTo>
                <a:lnTo>
                  <a:pt x="130632" y="545782"/>
                </a:lnTo>
                <a:lnTo>
                  <a:pt x="118516" y="533654"/>
                </a:lnTo>
                <a:lnTo>
                  <a:pt x="118522" y="524141"/>
                </a:lnTo>
                <a:lnTo>
                  <a:pt x="105930" y="524141"/>
                </a:lnTo>
                <a:lnTo>
                  <a:pt x="93903" y="512114"/>
                </a:lnTo>
                <a:lnTo>
                  <a:pt x="93903" y="499262"/>
                </a:lnTo>
                <a:lnTo>
                  <a:pt x="81038" y="499262"/>
                </a:lnTo>
                <a:lnTo>
                  <a:pt x="60286" y="478497"/>
                </a:lnTo>
                <a:lnTo>
                  <a:pt x="70584" y="454384"/>
                </a:lnTo>
                <a:lnTo>
                  <a:pt x="86348" y="433855"/>
                </a:lnTo>
                <a:lnTo>
                  <a:pt x="106630" y="417877"/>
                </a:lnTo>
                <a:lnTo>
                  <a:pt x="130479" y="407416"/>
                </a:lnTo>
                <a:lnTo>
                  <a:pt x="459275" y="407416"/>
                </a:lnTo>
                <a:lnTo>
                  <a:pt x="460579" y="407012"/>
                </a:lnTo>
                <a:lnTo>
                  <a:pt x="481469" y="405447"/>
                </a:lnTo>
                <a:lnTo>
                  <a:pt x="973810" y="405447"/>
                </a:lnTo>
                <a:lnTo>
                  <a:pt x="973810" y="0"/>
                </a:lnTo>
                <a:close/>
              </a:path>
              <a:path w="974090" h="608965">
                <a:moveTo>
                  <a:pt x="572096" y="502424"/>
                </a:moveTo>
                <a:lnTo>
                  <a:pt x="543991" y="502424"/>
                </a:lnTo>
                <a:lnTo>
                  <a:pt x="542810" y="538035"/>
                </a:lnTo>
                <a:lnTo>
                  <a:pt x="530950" y="543659"/>
                </a:lnTo>
                <a:lnTo>
                  <a:pt x="520607" y="546547"/>
                </a:lnTo>
                <a:lnTo>
                  <a:pt x="506031" y="547611"/>
                </a:lnTo>
                <a:lnTo>
                  <a:pt x="481469" y="547763"/>
                </a:lnTo>
                <a:lnTo>
                  <a:pt x="973810" y="547763"/>
                </a:lnTo>
                <a:lnTo>
                  <a:pt x="973810" y="545833"/>
                </a:lnTo>
                <a:lnTo>
                  <a:pt x="572096" y="545833"/>
                </a:lnTo>
                <a:lnTo>
                  <a:pt x="572096" y="502424"/>
                </a:lnTo>
                <a:close/>
              </a:path>
              <a:path w="974090" h="608965">
                <a:moveTo>
                  <a:pt x="458660" y="407606"/>
                </a:moveTo>
                <a:lnTo>
                  <a:pt x="370382" y="407606"/>
                </a:lnTo>
                <a:lnTo>
                  <a:pt x="370326" y="502424"/>
                </a:lnTo>
                <a:lnTo>
                  <a:pt x="369726" y="510207"/>
                </a:lnTo>
                <a:lnTo>
                  <a:pt x="345214" y="541377"/>
                </a:lnTo>
                <a:lnTo>
                  <a:pt x="299897" y="547662"/>
                </a:lnTo>
                <a:lnTo>
                  <a:pt x="480517" y="547662"/>
                </a:lnTo>
                <a:lnTo>
                  <a:pt x="454659" y="544904"/>
                </a:lnTo>
                <a:lnTo>
                  <a:pt x="427672" y="534233"/>
                </a:lnTo>
                <a:lnTo>
                  <a:pt x="406838" y="512611"/>
                </a:lnTo>
                <a:lnTo>
                  <a:pt x="398487" y="476897"/>
                </a:lnTo>
                <a:lnTo>
                  <a:pt x="408812" y="436935"/>
                </a:lnTo>
                <a:lnTo>
                  <a:pt x="432935" y="415574"/>
                </a:lnTo>
                <a:lnTo>
                  <a:pt x="458660" y="407606"/>
                </a:lnTo>
                <a:close/>
              </a:path>
              <a:path w="974090" h="608965">
                <a:moveTo>
                  <a:pt x="722172" y="407606"/>
                </a:moveTo>
                <a:lnTo>
                  <a:pt x="620217" y="407606"/>
                </a:lnTo>
                <a:lnTo>
                  <a:pt x="620217" y="506298"/>
                </a:lnTo>
                <a:lnTo>
                  <a:pt x="694080" y="506298"/>
                </a:lnTo>
                <a:lnTo>
                  <a:pt x="694080" y="545833"/>
                </a:lnTo>
                <a:lnTo>
                  <a:pt x="722172" y="545833"/>
                </a:lnTo>
                <a:lnTo>
                  <a:pt x="722172" y="407606"/>
                </a:lnTo>
                <a:close/>
              </a:path>
              <a:path w="974090" h="608965">
                <a:moveTo>
                  <a:pt x="766051" y="467118"/>
                </a:moveTo>
                <a:lnTo>
                  <a:pt x="766051" y="545833"/>
                </a:lnTo>
                <a:lnTo>
                  <a:pt x="807135" y="545833"/>
                </a:lnTo>
                <a:lnTo>
                  <a:pt x="766051" y="467118"/>
                </a:lnTo>
                <a:close/>
              </a:path>
              <a:path w="974090" h="608965">
                <a:moveTo>
                  <a:pt x="869505" y="467118"/>
                </a:moveTo>
                <a:lnTo>
                  <a:pt x="828636" y="545833"/>
                </a:lnTo>
                <a:lnTo>
                  <a:pt x="869505" y="545833"/>
                </a:lnTo>
                <a:lnTo>
                  <a:pt x="869505" y="467118"/>
                </a:lnTo>
                <a:close/>
              </a:path>
              <a:path w="974090" h="608965">
                <a:moveTo>
                  <a:pt x="973810" y="407606"/>
                </a:moveTo>
                <a:lnTo>
                  <a:pt x="913510" y="407606"/>
                </a:lnTo>
                <a:lnTo>
                  <a:pt x="913510" y="545833"/>
                </a:lnTo>
                <a:lnTo>
                  <a:pt x="973810" y="545833"/>
                </a:lnTo>
                <a:lnTo>
                  <a:pt x="973810" y="407606"/>
                </a:lnTo>
                <a:close/>
              </a:path>
              <a:path w="974090" h="608965">
                <a:moveTo>
                  <a:pt x="151585" y="474510"/>
                </a:moveTo>
                <a:lnTo>
                  <a:pt x="137617" y="474510"/>
                </a:lnTo>
                <a:lnTo>
                  <a:pt x="143217" y="480110"/>
                </a:lnTo>
                <a:lnTo>
                  <a:pt x="143108" y="491070"/>
                </a:lnTo>
                <a:lnTo>
                  <a:pt x="141516" y="494385"/>
                </a:lnTo>
                <a:lnTo>
                  <a:pt x="137075" y="497903"/>
                </a:lnTo>
                <a:lnTo>
                  <a:pt x="136994" y="510616"/>
                </a:lnTo>
                <a:lnTo>
                  <a:pt x="141020" y="510654"/>
                </a:lnTo>
                <a:lnTo>
                  <a:pt x="141985" y="510654"/>
                </a:lnTo>
                <a:lnTo>
                  <a:pt x="142760" y="511429"/>
                </a:lnTo>
                <a:lnTo>
                  <a:pt x="142748" y="533654"/>
                </a:lnTo>
                <a:lnTo>
                  <a:pt x="130632" y="545782"/>
                </a:lnTo>
                <a:lnTo>
                  <a:pt x="271653" y="545782"/>
                </a:lnTo>
                <a:lnTo>
                  <a:pt x="234305" y="526812"/>
                </a:lnTo>
                <a:lnTo>
                  <a:pt x="233054" y="524103"/>
                </a:lnTo>
                <a:lnTo>
                  <a:pt x="155486" y="524103"/>
                </a:lnTo>
                <a:lnTo>
                  <a:pt x="155463" y="508203"/>
                </a:lnTo>
                <a:lnTo>
                  <a:pt x="153730" y="504389"/>
                </a:lnTo>
                <a:lnTo>
                  <a:pt x="150742" y="501700"/>
                </a:lnTo>
                <a:lnTo>
                  <a:pt x="150741" y="501573"/>
                </a:lnTo>
                <a:lnTo>
                  <a:pt x="153797" y="497433"/>
                </a:lnTo>
                <a:lnTo>
                  <a:pt x="155486" y="492302"/>
                </a:lnTo>
                <a:lnTo>
                  <a:pt x="155486" y="487006"/>
                </a:lnTo>
                <a:lnTo>
                  <a:pt x="153523" y="477380"/>
                </a:lnTo>
                <a:lnTo>
                  <a:pt x="151585" y="474510"/>
                </a:lnTo>
                <a:close/>
              </a:path>
              <a:path w="974090" h="608965">
                <a:moveTo>
                  <a:pt x="130784" y="462318"/>
                </a:moveTo>
                <a:lnTo>
                  <a:pt x="121166" y="464270"/>
                </a:lnTo>
                <a:lnTo>
                  <a:pt x="113306" y="469571"/>
                </a:lnTo>
                <a:lnTo>
                  <a:pt x="108011" y="477405"/>
                </a:lnTo>
                <a:lnTo>
                  <a:pt x="106057" y="487006"/>
                </a:lnTo>
                <a:lnTo>
                  <a:pt x="106070" y="492302"/>
                </a:lnTo>
                <a:lnTo>
                  <a:pt x="107746" y="497370"/>
                </a:lnTo>
                <a:lnTo>
                  <a:pt x="110820" y="501573"/>
                </a:lnTo>
                <a:lnTo>
                  <a:pt x="107734" y="504278"/>
                </a:lnTo>
                <a:lnTo>
                  <a:pt x="105918" y="508203"/>
                </a:lnTo>
                <a:lnTo>
                  <a:pt x="105930" y="524141"/>
                </a:lnTo>
                <a:lnTo>
                  <a:pt x="118522" y="524141"/>
                </a:lnTo>
                <a:lnTo>
                  <a:pt x="118541" y="511429"/>
                </a:lnTo>
                <a:lnTo>
                  <a:pt x="119316" y="510654"/>
                </a:lnTo>
                <a:lnTo>
                  <a:pt x="124307" y="510654"/>
                </a:lnTo>
                <a:lnTo>
                  <a:pt x="124307" y="497903"/>
                </a:lnTo>
                <a:lnTo>
                  <a:pt x="119875" y="494309"/>
                </a:lnTo>
                <a:lnTo>
                  <a:pt x="118229" y="490842"/>
                </a:lnTo>
                <a:lnTo>
                  <a:pt x="118198" y="480110"/>
                </a:lnTo>
                <a:lnTo>
                  <a:pt x="123812" y="474510"/>
                </a:lnTo>
                <a:lnTo>
                  <a:pt x="151585" y="474510"/>
                </a:lnTo>
                <a:lnTo>
                  <a:pt x="148240" y="469557"/>
                </a:lnTo>
                <a:lnTo>
                  <a:pt x="140387" y="464261"/>
                </a:lnTo>
                <a:lnTo>
                  <a:pt x="130784" y="462318"/>
                </a:lnTo>
                <a:close/>
              </a:path>
              <a:path w="974090" h="608965">
                <a:moveTo>
                  <a:pt x="163342" y="443395"/>
                </a:moveTo>
                <a:lnTo>
                  <a:pt x="130708" y="443395"/>
                </a:lnTo>
                <a:lnTo>
                  <a:pt x="145020" y="446287"/>
                </a:lnTo>
                <a:lnTo>
                  <a:pt x="156721" y="454171"/>
                </a:lnTo>
                <a:lnTo>
                  <a:pt x="164616" y="465855"/>
                </a:lnTo>
                <a:lnTo>
                  <a:pt x="167505" y="480110"/>
                </a:lnTo>
                <a:lnTo>
                  <a:pt x="167474" y="512114"/>
                </a:lnTo>
                <a:lnTo>
                  <a:pt x="155486" y="524103"/>
                </a:lnTo>
                <a:lnTo>
                  <a:pt x="233054" y="524103"/>
                </a:lnTo>
                <a:lnTo>
                  <a:pt x="230351" y="518248"/>
                </a:lnTo>
                <a:lnTo>
                  <a:pt x="228337" y="509542"/>
                </a:lnTo>
                <a:lnTo>
                  <a:pt x="227819" y="502424"/>
                </a:lnTo>
                <a:lnTo>
                  <a:pt x="227774" y="499186"/>
                </a:lnTo>
                <a:lnTo>
                  <a:pt x="180390" y="499186"/>
                </a:lnTo>
                <a:lnTo>
                  <a:pt x="180383" y="480110"/>
                </a:lnTo>
                <a:lnTo>
                  <a:pt x="176481" y="460847"/>
                </a:lnTo>
                <a:lnTo>
                  <a:pt x="165827" y="445069"/>
                </a:lnTo>
                <a:lnTo>
                  <a:pt x="163342" y="443395"/>
                </a:lnTo>
                <a:close/>
              </a:path>
              <a:path w="974090" h="608965">
                <a:moveTo>
                  <a:pt x="489318" y="438200"/>
                </a:moveTo>
                <a:lnTo>
                  <a:pt x="469205" y="441095"/>
                </a:lnTo>
                <a:lnTo>
                  <a:pt x="455553" y="449184"/>
                </a:lnTo>
                <a:lnTo>
                  <a:pt x="447786" y="461576"/>
                </a:lnTo>
                <a:lnTo>
                  <a:pt x="445400" y="476897"/>
                </a:lnTo>
                <a:lnTo>
                  <a:pt x="445447" y="477977"/>
                </a:lnTo>
                <a:lnTo>
                  <a:pt x="448527" y="492975"/>
                </a:lnTo>
                <a:lnTo>
                  <a:pt x="457541" y="504823"/>
                </a:lnTo>
                <a:lnTo>
                  <a:pt x="471509" y="512357"/>
                </a:lnTo>
                <a:lnTo>
                  <a:pt x="489559" y="514997"/>
                </a:lnTo>
                <a:lnTo>
                  <a:pt x="506572" y="513033"/>
                </a:lnTo>
                <a:lnTo>
                  <a:pt x="524338" y="508711"/>
                </a:lnTo>
                <a:lnTo>
                  <a:pt x="538384" y="504367"/>
                </a:lnTo>
                <a:lnTo>
                  <a:pt x="543991" y="502424"/>
                </a:lnTo>
                <a:lnTo>
                  <a:pt x="572096" y="502424"/>
                </a:lnTo>
                <a:lnTo>
                  <a:pt x="572096" y="449237"/>
                </a:lnTo>
                <a:lnTo>
                  <a:pt x="539724" y="449237"/>
                </a:lnTo>
                <a:lnTo>
                  <a:pt x="525699" y="442856"/>
                </a:lnTo>
                <a:lnTo>
                  <a:pt x="515773" y="439580"/>
                </a:lnTo>
                <a:lnTo>
                  <a:pt x="505222" y="438373"/>
                </a:lnTo>
                <a:lnTo>
                  <a:pt x="489318" y="438200"/>
                </a:lnTo>
                <a:close/>
              </a:path>
              <a:path w="974090" h="608965">
                <a:moveTo>
                  <a:pt x="324904" y="407606"/>
                </a:moveTo>
                <a:lnTo>
                  <a:pt x="273418" y="407606"/>
                </a:lnTo>
                <a:lnTo>
                  <a:pt x="273418" y="492975"/>
                </a:lnTo>
                <a:lnTo>
                  <a:pt x="274421" y="498513"/>
                </a:lnTo>
                <a:lnTo>
                  <a:pt x="283159" y="508876"/>
                </a:lnTo>
                <a:lnTo>
                  <a:pt x="290550" y="509003"/>
                </a:lnTo>
                <a:lnTo>
                  <a:pt x="306844" y="509003"/>
                </a:lnTo>
                <a:lnTo>
                  <a:pt x="312788" y="508571"/>
                </a:lnTo>
                <a:lnTo>
                  <a:pt x="323481" y="500849"/>
                </a:lnTo>
                <a:lnTo>
                  <a:pt x="324904" y="491070"/>
                </a:lnTo>
                <a:lnTo>
                  <a:pt x="324904" y="407606"/>
                </a:lnTo>
                <a:close/>
              </a:path>
              <a:path w="974090" h="608965">
                <a:moveTo>
                  <a:pt x="130708" y="430517"/>
                </a:moveTo>
                <a:lnTo>
                  <a:pt x="85584" y="459322"/>
                </a:lnTo>
                <a:lnTo>
                  <a:pt x="81038" y="499262"/>
                </a:lnTo>
                <a:lnTo>
                  <a:pt x="93903" y="499262"/>
                </a:lnTo>
                <a:lnTo>
                  <a:pt x="93993" y="477977"/>
                </a:lnTo>
                <a:lnTo>
                  <a:pt x="97411" y="464463"/>
                </a:lnTo>
                <a:lnTo>
                  <a:pt x="105413" y="453455"/>
                </a:lnTo>
                <a:lnTo>
                  <a:pt x="116877" y="446087"/>
                </a:lnTo>
                <a:lnTo>
                  <a:pt x="130708" y="443395"/>
                </a:lnTo>
                <a:lnTo>
                  <a:pt x="163342" y="443395"/>
                </a:lnTo>
                <a:lnTo>
                  <a:pt x="150033" y="434423"/>
                </a:lnTo>
                <a:lnTo>
                  <a:pt x="130708" y="430517"/>
                </a:lnTo>
                <a:close/>
              </a:path>
              <a:path w="974090" h="608965">
                <a:moveTo>
                  <a:pt x="459275" y="407416"/>
                </a:moveTo>
                <a:lnTo>
                  <a:pt x="130479" y="407416"/>
                </a:lnTo>
                <a:lnTo>
                  <a:pt x="154468" y="417734"/>
                </a:lnTo>
                <a:lnTo>
                  <a:pt x="174877" y="433660"/>
                </a:lnTo>
                <a:lnTo>
                  <a:pt x="190707" y="454171"/>
                </a:lnTo>
                <a:lnTo>
                  <a:pt x="190817" y="454384"/>
                </a:lnTo>
                <a:lnTo>
                  <a:pt x="200966" y="478078"/>
                </a:lnTo>
                <a:lnTo>
                  <a:pt x="201091" y="478497"/>
                </a:lnTo>
                <a:lnTo>
                  <a:pt x="180390" y="499186"/>
                </a:lnTo>
                <a:lnTo>
                  <a:pt x="227774" y="499186"/>
                </a:lnTo>
                <a:lnTo>
                  <a:pt x="227774" y="407606"/>
                </a:lnTo>
                <a:lnTo>
                  <a:pt x="458660" y="407606"/>
                </a:lnTo>
                <a:lnTo>
                  <a:pt x="459275" y="407416"/>
                </a:lnTo>
                <a:close/>
              </a:path>
              <a:path w="974090" h="608965">
                <a:moveTo>
                  <a:pt x="865644" y="407606"/>
                </a:moveTo>
                <a:lnTo>
                  <a:pt x="770127" y="407606"/>
                </a:lnTo>
                <a:lnTo>
                  <a:pt x="817778" y="487641"/>
                </a:lnTo>
                <a:lnTo>
                  <a:pt x="865644" y="407606"/>
                </a:lnTo>
                <a:close/>
              </a:path>
              <a:path w="974090" h="608965">
                <a:moveTo>
                  <a:pt x="973810" y="405447"/>
                </a:moveTo>
                <a:lnTo>
                  <a:pt x="481469" y="405447"/>
                </a:lnTo>
                <a:lnTo>
                  <a:pt x="502532" y="406652"/>
                </a:lnTo>
                <a:lnTo>
                  <a:pt x="520242" y="409301"/>
                </a:lnTo>
                <a:lnTo>
                  <a:pt x="532447" y="411951"/>
                </a:lnTo>
                <a:lnTo>
                  <a:pt x="536994" y="413156"/>
                </a:lnTo>
                <a:lnTo>
                  <a:pt x="539724" y="449237"/>
                </a:lnTo>
                <a:lnTo>
                  <a:pt x="572096" y="449237"/>
                </a:lnTo>
                <a:lnTo>
                  <a:pt x="572096" y="407606"/>
                </a:lnTo>
                <a:lnTo>
                  <a:pt x="973810" y="407606"/>
                </a:lnTo>
                <a:lnTo>
                  <a:pt x="973810" y="405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4372" y="9006490"/>
            <a:ext cx="4571516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013" y="2243328"/>
            <a:ext cx="156062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5690" y="9070848"/>
            <a:ext cx="55488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013" y="9070848"/>
            <a:ext cx="39882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84990" y="9070848"/>
            <a:ext cx="39882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2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3" y="8501287"/>
            <a:ext cx="728532" cy="1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3AAEEE-ACF5-4E65-B0CE-561B73AC3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40263" cy="9753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9065F0-3589-49AA-BC16-8BA182432F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16" y="4603703"/>
            <a:ext cx="3890788" cy="21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Calibri" pitchFamily="34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Arial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4551">
          <a:solidFill>
            <a:srgbClr val="3366FF"/>
          </a:solidFill>
          <a:latin typeface="Calibri" panose="020F0502020204030204" pitchFamily="34" charset="0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982">
          <a:solidFill>
            <a:srgbClr val="3366FF"/>
          </a:solidFill>
          <a:latin typeface="Calibri" panose="020F0502020204030204" pitchFamily="34" charset="0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413">
          <a:solidFill>
            <a:srgbClr val="3366FF"/>
          </a:solidFill>
          <a:latin typeface="Calibri" panose="020F0502020204030204" pitchFamily="34" charset="0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44">
          <a:solidFill>
            <a:srgbClr val="3366FF"/>
          </a:solidFill>
          <a:latin typeface="Calibri" panose="020F0502020204030204" pitchFamily="34" charset="0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44">
          <a:solidFill>
            <a:srgbClr val="3366FF"/>
          </a:solidFill>
          <a:latin typeface="Calibri" panose="020F0502020204030204" pitchFamily="34" charset="0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44">
          <a:solidFill>
            <a:srgbClr val="3366FF"/>
          </a:solidFill>
          <a:latin typeface="+mn-lt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44">
          <a:solidFill>
            <a:srgbClr val="3366FF"/>
          </a:solidFill>
          <a:latin typeface="+mn-lt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44">
          <a:solidFill>
            <a:srgbClr val="3366FF"/>
          </a:solidFill>
          <a:latin typeface="+mn-lt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44">
          <a:solidFill>
            <a:srgbClr val="3366FF"/>
          </a:solidFill>
          <a:latin typeface="+mn-lt"/>
        </a:defRPr>
      </a:lvl9pPr>
    </p:bodyStyle>
    <p:otherStyle>
      <a:defPPr>
        <a:defRPr lang="es-E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5400000">
            <a:off x="-233956" y="4269284"/>
            <a:ext cx="5539978" cy="3810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ADRIT </a:t>
            </a:r>
          </a:p>
          <a:p>
            <a:pPr marL="12700" algn="ctr"/>
            <a:endParaRPr lang="es-ES" sz="3600" b="1" kern="100" spc="1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Arial"/>
            </a:endParaRPr>
          </a:p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UCLM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97A6A7-79C0-B2D7-CCEB-926DC4D6F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05" b="-3571"/>
          <a:stretch/>
        </p:blipFill>
        <p:spPr>
          <a:xfrm>
            <a:off x="1453806" y="624378"/>
            <a:ext cx="7615826" cy="49990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F7B852-9C53-078D-40D7-17178C566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972" y="624378"/>
            <a:ext cx="6086592" cy="6847416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8B7D25C-5D11-AD7F-3B5E-3E249E7A17B7}"/>
              </a:ext>
            </a:extLst>
          </p:cNvPr>
          <p:cNvSpPr txBox="1">
            <a:spLocks/>
          </p:cNvSpPr>
          <p:nvPr/>
        </p:nvSpPr>
        <p:spPr>
          <a:xfrm>
            <a:off x="1104559" y="8822871"/>
            <a:ext cx="3962400" cy="5475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4765">
              <a:spcBef>
                <a:spcPts val="130"/>
              </a:spcBef>
            </a:pPr>
            <a:r>
              <a:rPr lang="es-ES" b="1" spc="70" dirty="0"/>
              <a:t>ESTUDIA EN </a:t>
            </a:r>
            <a:r>
              <a:rPr lang="es-ES" sz="3450" b="1" spc="90" dirty="0">
                <a:latin typeface="Roboto Bk"/>
                <a:cs typeface="Roboto Bk"/>
              </a:rPr>
              <a:t>UCLM</a:t>
            </a:r>
            <a:endParaRPr lang="es-ES" sz="3450" dirty="0">
              <a:latin typeface="Roboto Bk"/>
              <a:cs typeface="Roboto Bk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DBDFC3-63DA-0E49-BB5C-E6BB9DD73F7C}"/>
              </a:ext>
            </a:extLst>
          </p:cNvPr>
          <p:cNvSpPr txBox="1"/>
          <p:nvPr/>
        </p:nvSpPr>
        <p:spPr>
          <a:xfrm>
            <a:off x="2000352" y="5380033"/>
            <a:ext cx="6088894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b="1" dirty="0">
                <a:solidFill>
                  <a:srgbClr val="C00000"/>
                </a:solidFill>
              </a:rPr>
              <a:t>A</a:t>
            </a:r>
            <a:r>
              <a:rPr lang="es-ES" sz="3200" dirty="0">
                <a:solidFill>
                  <a:srgbClr val="FF0000"/>
                </a:solidFill>
              </a:rPr>
              <a:t>TRACCIÓN</a:t>
            </a:r>
            <a:r>
              <a:rPr lang="es-ES" sz="3200" b="1" dirty="0">
                <a:solidFill>
                  <a:srgbClr val="FF0000"/>
                </a:solidFill>
              </a:rPr>
              <a:t>, </a:t>
            </a:r>
          </a:p>
          <a:p>
            <a:pPr algn="l"/>
            <a:r>
              <a:rPr lang="es-ES" sz="4000" b="1" dirty="0">
                <a:solidFill>
                  <a:srgbClr val="C00000"/>
                </a:solidFill>
              </a:rPr>
              <a:t>D</a:t>
            </a:r>
            <a:r>
              <a:rPr lang="es-ES" sz="3200" dirty="0">
                <a:solidFill>
                  <a:srgbClr val="FF0000"/>
                </a:solidFill>
              </a:rPr>
              <a:t>ESARROLLO</a:t>
            </a:r>
            <a:r>
              <a:rPr lang="es-ES" sz="3200" b="1" dirty="0">
                <a:solidFill>
                  <a:srgbClr val="FF0000"/>
                </a:solidFill>
              </a:rPr>
              <a:t> </a:t>
            </a:r>
            <a:r>
              <a:rPr lang="es-ES" sz="3200" dirty="0">
                <a:solidFill>
                  <a:srgbClr val="FF0000"/>
                </a:solidFill>
              </a:rPr>
              <a:t>Y</a:t>
            </a:r>
            <a:r>
              <a:rPr lang="es-ES" sz="3200" b="1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s-ES" sz="4000" b="1" dirty="0">
                <a:solidFill>
                  <a:srgbClr val="C00000"/>
                </a:solidFill>
              </a:rPr>
              <a:t>R</a:t>
            </a:r>
            <a:r>
              <a:rPr lang="es-ES" sz="3200" dirty="0">
                <a:solidFill>
                  <a:srgbClr val="FF0000"/>
                </a:solidFill>
              </a:rPr>
              <a:t>ETENCIÓN </a:t>
            </a:r>
          </a:p>
          <a:p>
            <a:pPr algn="l"/>
            <a:r>
              <a:rPr lang="es-ES" sz="4000" b="1" dirty="0">
                <a:solidFill>
                  <a:srgbClr val="C00000"/>
                </a:solidFill>
              </a:rPr>
              <a:t>I</a:t>
            </a:r>
            <a:r>
              <a:rPr lang="es-ES" sz="3200" dirty="0">
                <a:solidFill>
                  <a:srgbClr val="FF0000"/>
                </a:solidFill>
              </a:rPr>
              <a:t>NTERNACIONAL DEL </a:t>
            </a:r>
          </a:p>
          <a:p>
            <a:pPr algn="l"/>
            <a:r>
              <a:rPr lang="es-ES" sz="4000" b="1" dirty="0">
                <a:solidFill>
                  <a:srgbClr val="C00000"/>
                </a:solidFill>
              </a:rPr>
              <a:t>T</a:t>
            </a:r>
            <a:r>
              <a:rPr lang="es-ES" sz="3200" dirty="0">
                <a:solidFill>
                  <a:srgbClr val="FF0000"/>
                </a:solidFill>
              </a:rPr>
              <a:t>ALENTO</a:t>
            </a:r>
          </a:p>
        </p:txBody>
      </p:sp>
    </p:spTree>
    <p:extLst>
      <p:ext uri="{BB962C8B-B14F-4D97-AF65-F5344CB8AC3E}">
        <p14:creationId xmlns:p14="http://schemas.microsoft.com/office/powerpoint/2010/main" val="366451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5400000">
            <a:off x="-2320950" y="4328795"/>
            <a:ext cx="5539978" cy="3810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ADRIT </a:t>
            </a:r>
          </a:p>
          <a:p>
            <a:pPr marL="12700" algn="ctr"/>
            <a:endParaRPr lang="es-ES" sz="3600" b="1" kern="100" spc="1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Arial"/>
            </a:endParaRPr>
          </a:p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UCLM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F3555D-0028-41A9-FBD4-B8AB4ED42761}"/>
              </a:ext>
            </a:extLst>
          </p:cNvPr>
          <p:cNvSpPr txBox="1"/>
          <p:nvPr/>
        </p:nvSpPr>
        <p:spPr>
          <a:xfrm flipH="1">
            <a:off x="12788900" y="68834"/>
            <a:ext cx="450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ESTUDIANTES DE SECCIONES BILINGÜES DE ESPAÑOL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40ABDE-F265-0E34-B91E-C7C1A22F2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2" t="25099" r="62757" b="29885"/>
          <a:stretch/>
        </p:blipFill>
        <p:spPr>
          <a:xfrm>
            <a:off x="13415341" y="1090416"/>
            <a:ext cx="2906486" cy="2927207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BCE40111-F932-838C-6D54-9FF6F8DFD62F}"/>
              </a:ext>
            </a:extLst>
          </p:cNvPr>
          <p:cNvGrpSpPr/>
          <p:nvPr/>
        </p:nvGrpSpPr>
        <p:grpSpPr>
          <a:xfrm>
            <a:off x="5655079" y="315556"/>
            <a:ext cx="4254887" cy="2927207"/>
            <a:chOff x="5655079" y="315556"/>
            <a:chExt cx="4254887" cy="2927207"/>
          </a:xfrm>
        </p:grpSpPr>
        <p:sp>
          <p:nvSpPr>
            <p:cNvPr id="20" name="Estrella: 10 puntas 19">
              <a:extLst>
                <a:ext uri="{FF2B5EF4-FFF2-40B4-BE49-F238E27FC236}">
                  <a16:creationId xmlns:a16="http://schemas.microsoft.com/office/drawing/2014/main" id="{79C86058-186C-70E9-AFC4-EA2229FF6ECE}"/>
                </a:ext>
              </a:extLst>
            </p:cNvPr>
            <p:cNvSpPr/>
            <p:nvPr/>
          </p:nvSpPr>
          <p:spPr>
            <a:xfrm>
              <a:off x="5655079" y="444048"/>
              <a:ext cx="1110343" cy="1328113"/>
            </a:xfrm>
            <a:prstGeom prst="star10">
              <a:avLst/>
            </a:prstGeom>
            <a:solidFill>
              <a:srgbClr val="B300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A025EAC-240D-D1C3-6F76-1F3FF140A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0042" y="315556"/>
              <a:ext cx="3019924" cy="2927207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9FE23F9-D388-B555-44EE-A7E72428E550}"/>
                </a:ext>
              </a:extLst>
            </p:cNvPr>
            <p:cNvSpPr txBox="1"/>
            <p:nvPr/>
          </p:nvSpPr>
          <p:spPr>
            <a:xfrm>
              <a:off x="5655079" y="646440"/>
              <a:ext cx="14064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B11AFCE-C7EE-68BF-57AC-632BD63992A5}"/>
              </a:ext>
            </a:extLst>
          </p:cNvPr>
          <p:cNvGrpSpPr/>
          <p:nvPr/>
        </p:nvGrpSpPr>
        <p:grpSpPr>
          <a:xfrm>
            <a:off x="1097556" y="1753593"/>
            <a:ext cx="11859768" cy="2530224"/>
            <a:chOff x="1097556" y="1753593"/>
            <a:chExt cx="11859768" cy="2530224"/>
          </a:xfrm>
        </p:grpSpPr>
        <p:sp>
          <p:nvSpPr>
            <p:cNvPr id="17" name="Diagrama de flujo: almacenamiento de acceso secuencial 16">
              <a:extLst>
                <a:ext uri="{FF2B5EF4-FFF2-40B4-BE49-F238E27FC236}">
                  <a16:creationId xmlns:a16="http://schemas.microsoft.com/office/drawing/2014/main" id="{8430CB75-4224-CE66-6D41-BC9D3BB32BC2}"/>
                </a:ext>
              </a:extLst>
            </p:cNvPr>
            <p:cNvSpPr/>
            <p:nvPr/>
          </p:nvSpPr>
          <p:spPr>
            <a:xfrm>
              <a:off x="1097556" y="1753593"/>
              <a:ext cx="2479561" cy="2368395"/>
            </a:xfrm>
            <a:prstGeom prst="flowChartMagneticTap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532F0FC-F346-C278-D376-706D34363BB2}"/>
                </a:ext>
              </a:extLst>
            </p:cNvPr>
            <p:cNvSpPr txBox="1"/>
            <p:nvPr/>
          </p:nvSpPr>
          <p:spPr>
            <a:xfrm>
              <a:off x="4004433" y="3699042"/>
              <a:ext cx="89528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EL PRIMER CURSO DE ESTUDIOS DE GRADO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438A5D8-41BC-630C-4792-0B338ED236E9}"/>
                </a:ext>
              </a:extLst>
            </p:cNvPr>
            <p:cNvSpPr txBox="1"/>
            <p:nvPr/>
          </p:nvSpPr>
          <p:spPr>
            <a:xfrm>
              <a:off x="1232706" y="2515538"/>
              <a:ext cx="220925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7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MATRÍCULA</a:t>
              </a:r>
            </a:p>
            <a:p>
              <a:pPr algn="ctr"/>
              <a:r>
                <a:rPr lang="es-ES" sz="27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GRATUITA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F1A2F24-ECB8-D460-E9D0-1E335E45A06E}"/>
              </a:ext>
            </a:extLst>
          </p:cNvPr>
          <p:cNvGrpSpPr/>
          <p:nvPr/>
        </p:nvGrpSpPr>
        <p:grpSpPr>
          <a:xfrm>
            <a:off x="1232706" y="4434752"/>
            <a:ext cx="14665015" cy="2400623"/>
            <a:chOff x="1232706" y="4434752"/>
            <a:chExt cx="14665015" cy="2400623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686AC42-3B14-16A6-1BAC-AA379FB85479}"/>
                </a:ext>
              </a:extLst>
            </p:cNvPr>
            <p:cNvSpPr txBox="1"/>
            <p:nvPr/>
          </p:nvSpPr>
          <p:spPr>
            <a:xfrm>
              <a:off x="4004434" y="5819712"/>
              <a:ext cx="1189328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32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2.000€ EN CONCEPTO DE MANUTENCIÓN</a:t>
              </a:r>
            </a:p>
            <a:p>
              <a:endParaRPr lang="es-ES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8" name="Diagrama de flujo: almacenamiento de acceso secuencial 17">
              <a:extLst>
                <a:ext uri="{FF2B5EF4-FFF2-40B4-BE49-F238E27FC236}">
                  <a16:creationId xmlns:a16="http://schemas.microsoft.com/office/drawing/2014/main" id="{57C86B34-3481-2AE4-71CD-325F609E39F5}"/>
                </a:ext>
              </a:extLst>
            </p:cNvPr>
            <p:cNvSpPr/>
            <p:nvPr/>
          </p:nvSpPr>
          <p:spPr>
            <a:xfrm>
              <a:off x="1264563" y="4434752"/>
              <a:ext cx="2114848" cy="1845770"/>
            </a:xfrm>
            <a:prstGeom prst="flowChartMagneticTap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82E5AC5-614E-6144-2C1D-34597AE1EB96}"/>
                </a:ext>
              </a:extLst>
            </p:cNvPr>
            <p:cNvSpPr txBox="1"/>
            <p:nvPr/>
          </p:nvSpPr>
          <p:spPr>
            <a:xfrm>
              <a:off x="1232706" y="4819189"/>
              <a:ext cx="21900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7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AYUDA</a:t>
              </a:r>
            </a:p>
            <a:p>
              <a:pPr algn="ctr"/>
              <a:r>
                <a:rPr lang="es-ES" sz="27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ECONÓMICA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56643EC-5B76-BB22-E275-275717749C95}"/>
              </a:ext>
            </a:extLst>
          </p:cNvPr>
          <p:cNvGrpSpPr/>
          <p:nvPr/>
        </p:nvGrpSpPr>
        <p:grpSpPr>
          <a:xfrm>
            <a:off x="1267901" y="6501926"/>
            <a:ext cx="10799621" cy="2392134"/>
            <a:chOff x="1267901" y="6501926"/>
            <a:chExt cx="10799621" cy="2392134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A2ABC94-298D-0E06-CDBD-31687B09B348}"/>
                </a:ext>
              </a:extLst>
            </p:cNvPr>
            <p:cNvSpPr txBox="1"/>
            <p:nvPr/>
          </p:nvSpPr>
          <p:spPr>
            <a:xfrm>
              <a:off x="4004433" y="7878397"/>
              <a:ext cx="806308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s-ES" sz="32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 RESIDENCIAS UNIVERSITARIAS </a:t>
              </a:r>
              <a:r>
                <a:rPr lang="es-ES" sz="32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*</a:t>
              </a:r>
            </a:p>
            <a:p>
              <a:endParaRPr lang="es-ES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Diagrama de flujo: almacenamiento de acceso secuencial 20">
              <a:extLst>
                <a:ext uri="{FF2B5EF4-FFF2-40B4-BE49-F238E27FC236}">
                  <a16:creationId xmlns:a16="http://schemas.microsoft.com/office/drawing/2014/main" id="{495CFDB7-F559-13B2-9974-30EB3548C00F}"/>
                </a:ext>
              </a:extLst>
            </p:cNvPr>
            <p:cNvSpPr/>
            <p:nvPr/>
          </p:nvSpPr>
          <p:spPr>
            <a:xfrm>
              <a:off x="1267901" y="6501926"/>
              <a:ext cx="2114848" cy="1845770"/>
            </a:xfrm>
            <a:prstGeom prst="flowChartMagneticTap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AABD1D9-9109-00DC-6D88-EBF2AE8F1314}"/>
                </a:ext>
              </a:extLst>
            </p:cNvPr>
            <p:cNvSpPr txBox="1"/>
            <p:nvPr/>
          </p:nvSpPr>
          <p:spPr>
            <a:xfrm>
              <a:off x="1277590" y="7170895"/>
              <a:ext cx="216437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7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DESCUENTO</a:t>
              </a:r>
            </a:p>
          </p:txBody>
        </p:sp>
      </p:grpSp>
      <p:sp>
        <p:nvSpPr>
          <p:cNvPr id="23" name="object 3">
            <a:extLst>
              <a:ext uri="{FF2B5EF4-FFF2-40B4-BE49-F238E27FC236}">
                <a16:creationId xmlns:a16="http://schemas.microsoft.com/office/drawing/2014/main" id="{595954D6-C617-8CCF-A75F-A4B150FDE1EF}"/>
              </a:ext>
            </a:extLst>
          </p:cNvPr>
          <p:cNvSpPr txBox="1">
            <a:spLocks/>
          </p:cNvSpPr>
          <p:nvPr/>
        </p:nvSpPr>
        <p:spPr>
          <a:xfrm>
            <a:off x="1104559" y="8822871"/>
            <a:ext cx="3962400" cy="5475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4765">
              <a:spcBef>
                <a:spcPts val="130"/>
              </a:spcBef>
            </a:pPr>
            <a:r>
              <a:rPr lang="es-ES" b="1" spc="70" dirty="0"/>
              <a:t>ESTUDIA EN </a:t>
            </a:r>
            <a:r>
              <a:rPr lang="es-ES" sz="3450" b="1" spc="90" dirty="0">
                <a:latin typeface="Roboto Bk"/>
                <a:cs typeface="Roboto Bk"/>
              </a:rPr>
              <a:t>UCLM</a:t>
            </a:r>
            <a:endParaRPr lang="es-ES" sz="3450" dirty="0">
              <a:latin typeface="Roboto Bk"/>
              <a:cs typeface="Roboto Bk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414E54E-78EC-017D-BBF2-EE840EB9AB16}"/>
              </a:ext>
            </a:extLst>
          </p:cNvPr>
          <p:cNvSpPr/>
          <p:nvPr/>
        </p:nvSpPr>
        <p:spPr>
          <a:xfrm rot="1941299">
            <a:off x="6717403" y="2198563"/>
            <a:ext cx="2652610" cy="64045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4000" b="1" cap="none" spc="0" dirty="0">
              <a:ln w="0"/>
              <a:solidFill>
                <a:srgbClr val="CB922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165EE2F-53D6-1792-6784-4B43ED98A7C8}"/>
              </a:ext>
            </a:extLst>
          </p:cNvPr>
          <p:cNvSpPr/>
          <p:nvPr/>
        </p:nvSpPr>
        <p:spPr>
          <a:xfrm rot="1733456">
            <a:off x="6901982" y="1843026"/>
            <a:ext cx="20008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0"/>
                <a:solidFill>
                  <a:srgbClr val="CB922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Becas</a:t>
            </a:r>
          </a:p>
        </p:txBody>
      </p:sp>
    </p:spTree>
    <p:extLst>
      <p:ext uri="{BB962C8B-B14F-4D97-AF65-F5344CB8AC3E}">
        <p14:creationId xmlns:p14="http://schemas.microsoft.com/office/powerpoint/2010/main" val="41859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9">
            <a:extLst>
              <a:ext uri="{FF2B5EF4-FFF2-40B4-BE49-F238E27FC236}">
                <a16:creationId xmlns:a16="http://schemas.microsoft.com/office/drawing/2014/main" id="{6AFD6EAB-A190-9165-32EA-8E417798A6BA}"/>
              </a:ext>
            </a:extLst>
          </p:cNvPr>
          <p:cNvSpPr txBox="1"/>
          <p:nvPr/>
        </p:nvSpPr>
        <p:spPr>
          <a:xfrm>
            <a:off x="4232714" y="105204"/>
            <a:ext cx="9861175" cy="523220"/>
          </a:xfrm>
          <a:prstGeom prst="rect">
            <a:avLst/>
          </a:prstGeom>
          <a:solidFill>
            <a:srgbClr val="B3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ESTUDIOS DE MATRÍCULA </a:t>
            </a:r>
            <a:r>
              <a:rPr lang="es-ES" sz="2800" b="1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DIRECTA 2025/26</a:t>
            </a:r>
            <a:endParaRPr lang="es-ES" sz="28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EE8583C-CEEE-46D5-A295-76E81D605798}"/>
              </a:ext>
            </a:extLst>
          </p:cNvPr>
          <p:cNvSpPr txBox="1">
            <a:spLocks/>
          </p:cNvSpPr>
          <p:nvPr/>
        </p:nvSpPr>
        <p:spPr>
          <a:xfrm>
            <a:off x="1104559" y="8822871"/>
            <a:ext cx="3962400" cy="5475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4765">
              <a:spcBef>
                <a:spcPts val="130"/>
              </a:spcBef>
            </a:pPr>
            <a:r>
              <a:rPr lang="es-ES" b="1" spc="70" dirty="0"/>
              <a:t>ESTUDIA EN </a:t>
            </a:r>
            <a:r>
              <a:rPr lang="es-ES" sz="3450" b="1" spc="90" dirty="0">
                <a:latin typeface="Roboto Bk"/>
                <a:cs typeface="Roboto Bk"/>
              </a:rPr>
              <a:t>UCLM</a:t>
            </a:r>
            <a:endParaRPr lang="es-ES" sz="3450" dirty="0">
              <a:latin typeface="Roboto Bk"/>
              <a:cs typeface="Roboto Bk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35C07CA9-9279-9BE0-52E6-ED13A7FA0A6C}"/>
              </a:ext>
            </a:extLst>
          </p:cNvPr>
          <p:cNvSpPr txBox="1"/>
          <p:nvPr/>
        </p:nvSpPr>
        <p:spPr>
          <a:xfrm rot="5400000">
            <a:off x="-4312518" y="4686299"/>
            <a:ext cx="9417963" cy="3810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/>
            <a:r>
              <a:rPr lang="es-ES" sz="3600" b="1" kern="100" spc="10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MATRÍCULA</a:t>
            </a:r>
            <a:endParaRPr lang="es-ES" sz="3600" b="1" kern="100" spc="1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Arial"/>
            </a:endParaRPr>
          </a:p>
          <a:p>
            <a:pPr marL="12700" algn="ctr"/>
            <a:endParaRPr lang="es-ES" sz="3600" b="1" kern="100" spc="1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Arial"/>
            </a:endParaRPr>
          </a:p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DIRECTA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8DFFD1-93D3-5EB0-8FEE-519C4A1B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926" y="628424"/>
            <a:ext cx="13162599" cy="77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97A6A7-79C0-B2D7-CCEB-926DC4D6F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779" y="73484"/>
            <a:ext cx="2392602" cy="1524000"/>
          </a:xfrm>
          <a:prstGeom prst="rect">
            <a:avLst/>
          </a:prstGeom>
        </p:spPr>
      </p:pic>
      <p:pic>
        <p:nvPicPr>
          <p:cNvPr id="1026" name="Picture 2" descr="3D man near red question mark | Chantal Milot RMT and Associates">
            <a:extLst>
              <a:ext uri="{FF2B5EF4-FFF2-40B4-BE49-F238E27FC236}">
                <a16:creationId xmlns:a16="http://schemas.microsoft.com/office/drawing/2014/main" id="{2E3E2368-D1FF-85F1-4D7B-94771E57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97" y="23748"/>
            <a:ext cx="2845639" cy="373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3194841-EFB2-5C50-70E2-A475572336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557" r="23254" b="36905"/>
          <a:stretch/>
        </p:blipFill>
        <p:spPr>
          <a:xfrm>
            <a:off x="3916914" y="-8995"/>
            <a:ext cx="4468541" cy="1659346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747BE1E1-0A8A-1297-8182-2D9C9B0FA5A9}"/>
              </a:ext>
            </a:extLst>
          </p:cNvPr>
          <p:cNvGrpSpPr/>
          <p:nvPr/>
        </p:nvGrpSpPr>
        <p:grpSpPr>
          <a:xfrm>
            <a:off x="3721686" y="5038333"/>
            <a:ext cx="10017665" cy="2946350"/>
            <a:chOff x="3721686" y="5038333"/>
            <a:chExt cx="10017665" cy="294635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07EF349-5244-A653-DBB4-0F20EDB1C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1686" y="5693597"/>
              <a:ext cx="4091225" cy="2291086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B8E7E8CD-7002-2390-4069-E5CF447D32FD}"/>
                </a:ext>
              </a:extLst>
            </p:cNvPr>
            <p:cNvGrpSpPr/>
            <p:nvPr/>
          </p:nvGrpSpPr>
          <p:grpSpPr>
            <a:xfrm>
              <a:off x="11004549" y="5038333"/>
              <a:ext cx="2734802" cy="2946350"/>
              <a:chOff x="11004549" y="5038333"/>
              <a:chExt cx="2734802" cy="2946350"/>
            </a:xfrm>
          </p:grpSpPr>
          <p:pic>
            <p:nvPicPr>
              <p:cNvPr id="4" name="Picture 2" descr="Premium Vector | Sick cute boy with fever wrapped in warm blanket and a ...">
                <a:extLst>
                  <a:ext uri="{FF2B5EF4-FFF2-40B4-BE49-F238E27FC236}">
                    <a16:creationId xmlns:a16="http://schemas.microsoft.com/office/drawing/2014/main" id="{8F80E068-57A8-C884-9AD3-76E21E2B5C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71546" y="5038333"/>
                <a:ext cx="1800807" cy="1800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0187C115-D6E2-1598-06A1-B48898D87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04549" y="6198539"/>
                <a:ext cx="2734802" cy="1786144"/>
              </a:xfrm>
              <a:prstGeom prst="rect">
                <a:avLst/>
              </a:prstGeom>
            </p:spPr>
          </p:pic>
        </p:grp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id="{A9F8CDFD-9A07-9AFA-3C9D-60C6F9BD2386}"/>
              </a:ext>
            </a:extLst>
          </p:cNvPr>
          <p:cNvSpPr txBox="1"/>
          <p:nvPr/>
        </p:nvSpPr>
        <p:spPr>
          <a:xfrm rot="5400000">
            <a:off x="-2320950" y="4328795"/>
            <a:ext cx="5539978" cy="3810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ADRIT </a:t>
            </a:r>
          </a:p>
          <a:p>
            <a:pPr marL="12700" algn="ctr"/>
            <a:endParaRPr lang="es-ES" sz="3600" b="1" kern="100" spc="1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Arial"/>
            </a:endParaRPr>
          </a:p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UCLM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6E40BF3-8E63-CC07-BEA3-F63F992A5468}"/>
              </a:ext>
            </a:extLst>
          </p:cNvPr>
          <p:cNvSpPr txBox="1">
            <a:spLocks/>
          </p:cNvSpPr>
          <p:nvPr/>
        </p:nvSpPr>
        <p:spPr>
          <a:xfrm>
            <a:off x="1104559" y="8822871"/>
            <a:ext cx="3962400" cy="5475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4765">
              <a:spcBef>
                <a:spcPts val="130"/>
              </a:spcBef>
            </a:pPr>
            <a:r>
              <a:rPr lang="es-ES" b="1" spc="70" dirty="0"/>
              <a:t>ESTUDIA EN </a:t>
            </a:r>
            <a:r>
              <a:rPr lang="es-ES" sz="3450" b="1" spc="90" dirty="0">
                <a:latin typeface="Roboto Bk"/>
                <a:cs typeface="Roboto Bk"/>
              </a:rPr>
              <a:t>UCLM</a:t>
            </a:r>
            <a:endParaRPr lang="es-ES" sz="3450" dirty="0">
              <a:latin typeface="Roboto Bk"/>
              <a:cs typeface="Roboto Bk"/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777E1A4-7B8B-FA21-55B2-EBCB3C7EF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88906"/>
              </p:ext>
            </p:extLst>
          </p:nvPr>
        </p:nvGraphicFramePr>
        <p:xfrm>
          <a:off x="3916914" y="2178311"/>
          <a:ext cx="1176504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0940">
                  <a:extLst>
                    <a:ext uri="{9D8B030D-6E8A-4147-A177-3AD203B41FA5}">
                      <a16:colId xmlns:a16="http://schemas.microsoft.com/office/drawing/2014/main" val="376453073"/>
                    </a:ext>
                  </a:extLst>
                </a:gridCol>
                <a:gridCol w="5484106">
                  <a:extLst>
                    <a:ext uri="{9D8B030D-6E8A-4147-A177-3AD203B41FA5}">
                      <a16:colId xmlns:a16="http://schemas.microsoft.com/office/drawing/2014/main" val="2827237447"/>
                    </a:ext>
                  </a:extLst>
                </a:gridCol>
              </a:tblGrid>
              <a:tr h="612455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CATEGORÍA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ESTIMACIÓN DE COSTES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484323"/>
                  </a:ext>
                </a:extLst>
              </a:tr>
              <a:tr h="612455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/>
                        <a:t>Matrícula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800 – 1.200€</a:t>
                      </a:r>
                      <a:endParaRPr lang="es-ES" sz="2400" b="1" i="1" dirty="0">
                        <a:solidFill>
                          <a:srgbClr val="C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341064"/>
                  </a:ext>
                </a:extLst>
              </a:tr>
              <a:tr h="612455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/>
                        <a:t>Habitación en piso de alquiler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ES" sz="2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~ 250€/mes</a:t>
                      </a:r>
                      <a:endParaRPr lang="es-ES" sz="2800" b="1" i="1" dirty="0">
                        <a:solidFill>
                          <a:srgbClr val="C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58703"/>
                  </a:ext>
                </a:extLst>
              </a:tr>
              <a:tr h="612455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/>
                        <a:t>Residencia universitaria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ES" sz="2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~ 550€/mes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43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3127A52-CBE8-137E-E571-587CB6717572}"/>
              </a:ext>
            </a:extLst>
          </p:cNvPr>
          <p:cNvSpPr txBox="1"/>
          <p:nvPr/>
        </p:nvSpPr>
        <p:spPr>
          <a:xfrm flipH="1">
            <a:off x="1278621" y="1062001"/>
            <a:ext cx="10691729" cy="497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Roboto" pitchFamily="2" charset="0"/>
              <a:ea typeface="Roboto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700" dirty="0">
                <a:latin typeface="Roboto" pitchFamily="2" charset="0"/>
                <a:ea typeface="Roboto" pitchFamily="2" charset="0"/>
              </a:rPr>
              <a:t>Impreso de solicitud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700" dirty="0">
                <a:latin typeface="Roboto" pitchFamily="2" charset="0"/>
                <a:ea typeface="Roboto" pitchFamily="2" charset="0"/>
              </a:rPr>
              <a:t>Copia del pasaporte o documento identificativo del solicitante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700" dirty="0">
                <a:latin typeface="Roboto" pitchFamily="2" charset="0"/>
                <a:ea typeface="Roboto" pitchFamily="2" charset="0"/>
              </a:rPr>
              <a:t>Expediente de Bachillerato finalizado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700" dirty="0">
                <a:latin typeface="Roboto" pitchFamily="2" charset="0"/>
                <a:ea typeface="Roboto" pitchFamily="2" charset="0"/>
              </a:rPr>
              <a:t>Documentos acreditativos  de Idiomas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700" dirty="0">
                <a:latin typeface="Roboto" pitchFamily="2" charset="0"/>
                <a:ea typeface="Roboto" pitchFamily="2" charset="0"/>
              </a:rPr>
              <a:t>Carta de recomendación, carta de motivación y Currículum Vitae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700" dirty="0">
                <a:latin typeface="Roboto" pitchFamily="2" charset="0"/>
                <a:ea typeface="Roboto" pitchFamily="2" charset="0"/>
              </a:rPr>
              <a:t>Enviar todo por el registro a través de la Consejería o Agregaduría de Educación de la Embajada de España del país</a:t>
            </a:r>
            <a:endParaRPr lang="es-ES" sz="27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AE0B4F-5842-03D8-1403-735CE61C9AA1}"/>
              </a:ext>
            </a:extLst>
          </p:cNvPr>
          <p:cNvSpPr txBox="1"/>
          <p:nvPr/>
        </p:nvSpPr>
        <p:spPr>
          <a:xfrm>
            <a:off x="1337704" y="967096"/>
            <a:ext cx="6556916" cy="523220"/>
          </a:xfrm>
          <a:prstGeom prst="rect">
            <a:avLst/>
          </a:prstGeom>
          <a:solidFill>
            <a:srgbClr val="B30033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DOCUMENTACIÓN NECESARIA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69798A1-1E86-0900-061B-0681D908F454}"/>
              </a:ext>
            </a:extLst>
          </p:cNvPr>
          <p:cNvGrpSpPr/>
          <p:nvPr/>
        </p:nvGrpSpPr>
        <p:grpSpPr>
          <a:xfrm>
            <a:off x="3839506" y="6235040"/>
            <a:ext cx="10226998" cy="2322196"/>
            <a:chOff x="3839506" y="6235040"/>
            <a:chExt cx="10226998" cy="232219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05890E6-E135-6E37-B82F-613A9ADE6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9943" y="6235040"/>
              <a:ext cx="1675283" cy="1675283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0136506-B130-DC6B-E025-4F98B1D88708}"/>
                </a:ext>
              </a:extLst>
            </p:cNvPr>
            <p:cNvSpPr txBox="1"/>
            <p:nvPr/>
          </p:nvSpPr>
          <p:spPr>
            <a:xfrm flipH="1">
              <a:off x="3839506" y="8085790"/>
              <a:ext cx="2395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MARZO/MAYO</a:t>
              </a:r>
            </a:p>
          </p:txBody>
        </p:sp>
        <p:pic>
          <p:nvPicPr>
            <p:cNvPr id="2052" name="Picture 4" descr="Document">
              <a:extLst>
                <a:ext uri="{FF2B5EF4-FFF2-40B4-BE49-F238E27FC236}">
                  <a16:creationId xmlns:a16="http://schemas.microsoft.com/office/drawing/2014/main" id="{DD3A5507-13AB-AA5A-4EF1-24BE4CDCB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834" y="6249854"/>
              <a:ext cx="1675283" cy="167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3368F22-978D-2E42-5F13-0D1D61C2C39A}"/>
                </a:ext>
              </a:extLst>
            </p:cNvPr>
            <p:cNvSpPr txBox="1"/>
            <p:nvPr/>
          </p:nvSpPr>
          <p:spPr>
            <a:xfrm flipH="1">
              <a:off x="6602397" y="8085790"/>
              <a:ext cx="2096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JUNIO/JULIO</a:t>
              </a:r>
            </a:p>
          </p:txBody>
        </p:sp>
        <p:pic>
          <p:nvPicPr>
            <p:cNvPr id="2054" name="Picture 6" descr="Packing">
              <a:extLst>
                <a:ext uri="{FF2B5EF4-FFF2-40B4-BE49-F238E27FC236}">
                  <a16:creationId xmlns:a16="http://schemas.microsoft.com/office/drawing/2014/main" id="{AB3DF495-F173-E869-6C27-039083356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4556" y="6249854"/>
              <a:ext cx="1660469" cy="166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8908B63-BE64-F50F-0AE1-8CDBFBED82C5}"/>
                </a:ext>
              </a:extLst>
            </p:cNvPr>
            <p:cNvSpPr txBox="1"/>
            <p:nvPr/>
          </p:nvSpPr>
          <p:spPr>
            <a:xfrm flipH="1">
              <a:off x="9324556" y="8095571"/>
              <a:ext cx="1607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AGOSTO</a:t>
              </a:r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B806CC6-6AC6-71B8-3944-88EB8FDB6EC2}"/>
                </a:ext>
              </a:extLst>
            </p:cNvPr>
            <p:cNvGrpSpPr/>
            <p:nvPr/>
          </p:nvGrpSpPr>
          <p:grpSpPr>
            <a:xfrm>
              <a:off x="11970350" y="6256418"/>
              <a:ext cx="2096154" cy="2265564"/>
              <a:chOff x="11970350" y="6256418"/>
              <a:chExt cx="2096154" cy="2265564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E929717-0759-D890-4AE1-8029BA2694A4}"/>
                  </a:ext>
                </a:extLst>
              </p:cNvPr>
              <p:cNvSpPr txBox="1"/>
              <p:nvPr/>
            </p:nvSpPr>
            <p:spPr>
              <a:xfrm flipH="1">
                <a:off x="11970350" y="8060317"/>
                <a:ext cx="209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SEPTIEMBRE</a:t>
                </a: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050A4E99-F61F-D1BE-3AA9-1119BCB3F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70350" y="6256418"/>
                <a:ext cx="1977006" cy="1678396"/>
              </a:xfrm>
              <a:prstGeom prst="rect">
                <a:avLst/>
              </a:prstGeom>
            </p:spPr>
          </p:pic>
        </p:grpSp>
      </p:grpSp>
      <p:sp>
        <p:nvSpPr>
          <p:cNvPr id="15" name="object 2">
            <a:extLst>
              <a:ext uri="{FF2B5EF4-FFF2-40B4-BE49-F238E27FC236}">
                <a16:creationId xmlns:a16="http://schemas.microsoft.com/office/drawing/2014/main" id="{EC3BD8A5-9E0F-4A0A-ED6D-18E1EF8DCEC7}"/>
              </a:ext>
            </a:extLst>
          </p:cNvPr>
          <p:cNvSpPr txBox="1"/>
          <p:nvPr/>
        </p:nvSpPr>
        <p:spPr>
          <a:xfrm rot="5400000">
            <a:off x="-2320950" y="4328795"/>
            <a:ext cx="5539978" cy="3810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ADRIT </a:t>
            </a:r>
          </a:p>
          <a:p>
            <a:pPr marL="12700" algn="ctr"/>
            <a:endParaRPr lang="es-ES" sz="3600" b="1" kern="100" spc="1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Arial"/>
            </a:endParaRPr>
          </a:p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UCLM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2B0E0D58-4D53-CF1A-9712-D2AF7B039ED8}"/>
              </a:ext>
            </a:extLst>
          </p:cNvPr>
          <p:cNvSpPr txBox="1">
            <a:spLocks/>
          </p:cNvSpPr>
          <p:nvPr/>
        </p:nvSpPr>
        <p:spPr>
          <a:xfrm>
            <a:off x="1104559" y="8822871"/>
            <a:ext cx="3962400" cy="5475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4765">
              <a:spcBef>
                <a:spcPts val="130"/>
              </a:spcBef>
            </a:pPr>
            <a:r>
              <a:rPr lang="es-ES" b="1" spc="70" dirty="0"/>
              <a:t>ESTUDIA EN </a:t>
            </a:r>
            <a:r>
              <a:rPr lang="es-ES" sz="3450" b="1" spc="90" dirty="0">
                <a:latin typeface="Roboto Bk"/>
                <a:cs typeface="Roboto Bk"/>
              </a:rPr>
              <a:t>UCLM</a:t>
            </a:r>
            <a:endParaRPr lang="es-ES" sz="3450" dirty="0">
              <a:latin typeface="Roboto Bk"/>
              <a:cs typeface="Roboto Bk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7541C4-1ECB-9455-AE89-DBBEF8A9F302}"/>
              </a:ext>
            </a:extLst>
          </p:cNvPr>
          <p:cNvSpPr txBox="1"/>
          <p:nvPr/>
        </p:nvSpPr>
        <p:spPr>
          <a:xfrm>
            <a:off x="11970349" y="1062001"/>
            <a:ext cx="4907355" cy="523220"/>
          </a:xfrm>
          <a:prstGeom prst="rect">
            <a:avLst/>
          </a:prstGeom>
          <a:solidFill>
            <a:srgbClr val="B30033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CRITERIOS DE SELECCIÓN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F682F3-6B05-45D2-B85B-A85B2E6FB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70350" y="1811632"/>
            <a:ext cx="4907355" cy="351876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206B0FE-DC26-1D47-E8C9-C8AD3CFF39B4}"/>
              </a:ext>
            </a:extLst>
          </p:cNvPr>
          <p:cNvSpPr txBox="1"/>
          <p:nvPr/>
        </p:nvSpPr>
        <p:spPr>
          <a:xfrm>
            <a:off x="11991869" y="2718400"/>
            <a:ext cx="511870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Expediente académico(5 p)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2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Idiomas (3 p)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2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Otros méritos(2 p)</a:t>
            </a:r>
          </a:p>
        </p:txBody>
      </p:sp>
    </p:spTree>
    <p:extLst>
      <p:ext uri="{BB962C8B-B14F-4D97-AF65-F5344CB8AC3E}">
        <p14:creationId xmlns:p14="http://schemas.microsoft.com/office/powerpoint/2010/main" val="31860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rtada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3c8150-6d0f-46fb-9627-a8f4e9a969b4">
      <Terms xmlns="http://schemas.microsoft.com/office/infopath/2007/PartnerControls"/>
    </lcf76f155ced4ddcb4097134ff3c332f>
    <TaxCatchAll xmlns="94b11c0b-9d8c-4cdd-b89b-90852a8f989f" xsi:nil="true"/>
    <SharedWithUsers xmlns="94b11c0b-9d8c-4cdd-b89b-90852a8f989f">
      <UserInfo>
        <DisplayName>Raúl Martín Martín</DisplayName>
        <AccountId>26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9EBA6082727F541ADD7C4F908632EAB" ma:contentTypeVersion="18" ma:contentTypeDescription="Crear nuevo documento." ma:contentTypeScope="" ma:versionID="c4e2457a60a41adb565b20dfcbaa709e">
  <xsd:schema xmlns:xsd="http://www.w3.org/2001/XMLSchema" xmlns:xs="http://www.w3.org/2001/XMLSchema" xmlns:p="http://schemas.microsoft.com/office/2006/metadata/properties" xmlns:ns2="c83c8150-6d0f-46fb-9627-a8f4e9a969b4" xmlns:ns3="94b11c0b-9d8c-4cdd-b89b-90852a8f989f" targetNamespace="http://schemas.microsoft.com/office/2006/metadata/properties" ma:root="true" ma:fieldsID="03313430da8283af4c7b3881372d4281" ns2:_="" ns3:_="">
    <xsd:import namespace="c83c8150-6d0f-46fb-9627-a8f4e9a969b4"/>
    <xsd:import namespace="94b11c0b-9d8c-4cdd-b89b-90852a8f98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c8150-6d0f-46fb-9627-a8f4e9a96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8487fa49-aac8-4e58-9212-c500be7f8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11c0b-9d8c-4cdd-b89b-90852a8f98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1cc4fa-be3d-473f-94d7-f38a6962caf9}" ma:internalName="TaxCatchAll" ma:showField="CatchAllData" ma:web="94b11c0b-9d8c-4cdd-b89b-90852a8f98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0984A7-6C5C-475D-BC86-39AE72F5EBE7}">
  <ds:schemaRefs>
    <ds:schemaRef ds:uri="94b11c0b-9d8c-4cdd-b89b-90852a8f989f"/>
    <ds:schemaRef ds:uri="c83c8150-6d0f-46fb-9627-a8f4e9a969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78D2DD-255E-41B9-AE93-03A5CA71C7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c8150-6d0f-46fb-9627-a8f4e9a969b4"/>
    <ds:schemaRef ds:uri="94b11c0b-9d8c-4cdd-b89b-90852a8f9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C17FAC-708C-4B1A-B298-555C86BE3A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3957</TotalTime>
  <Words>182</Words>
  <Application>Microsoft Office PowerPoint</Application>
  <PresentationFormat>Personalizado</PresentationFormat>
  <Paragraphs>65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Roboto</vt:lpstr>
      <vt:lpstr>Roboto Bk</vt:lpstr>
      <vt:lpstr>Wingdings</vt:lpstr>
      <vt:lpstr>Office Theme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AT UCLM</dc:title>
  <dc:creator>Carlos Julián Barba Rodríguez</dc:creator>
  <cp:lastModifiedBy>Verónica Carrasco Ortiz</cp:lastModifiedBy>
  <cp:revision>35</cp:revision>
  <dcterms:created xsi:type="dcterms:W3CDTF">2023-01-19T11:44:20Z</dcterms:created>
  <dcterms:modified xsi:type="dcterms:W3CDTF">2025-06-03T11:36:16Z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2023-01-16T00:00:00Z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2023-01-19T00:00:00Z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0x01010059EBA6082727F541ADD7C4F908632EAB</vt:lpwstr>
  </property>
  <property fmtid="{D5CDD505-2E9C-101B-9397-08002B2CF9AE}" pid="7" name="MediaServiceImageTags">
    <vt:lpwstr/>
  </property>
</Properties>
</file>